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6746120615d7ee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6746120615d7ee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0f65ddb2e385be8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0f65ddb2e385be8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d2cf746017add7e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d2cf746017add7e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3593f25347f819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3593f25347f819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76e64aa1376a77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76e64aa1376a77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6e64aa1376a77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76e64aa1376a77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ac0146e3d953c6d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ac0146e3d953c6d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286a0c5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286a0c5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2875d9ac3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2875d9ac3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1b73e9f380716e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c1b73e9f380716e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1b73e9f380716e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c1b73e9f380716e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c1b73e9f380716e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c1b73e9f380716e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c1b73e9f380716e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c1b73e9f380716e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es.wikipedia.org/wiki/M%C3%A9xico" TargetMode="External"/><Relationship Id="rId10" Type="http://schemas.openxmlformats.org/officeDocument/2006/relationships/hyperlink" Target="https://es.wikipedia.org/wiki/Periodista" TargetMode="External"/><Relationship Id="rId13" Type="http://schemas.openxmlformats.org/officeDocument/2006/relationships/hyperlink" Target="https://es.wikipedia.org/wiki/Siempre!" TargetMode="External"/><Relationship Id="rId12" Type="http://schemas.openxmlformats.org/officeDocument/2006/relationships/hyperlink" Target="https://es.wikipedia.org/wiki/Siglo_XX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es.wikipedia.org/wiki/Villahermosa_(Tabasco)" TargetMode="External"/><Relationship Id="rId4" Type="http://schemas.openxmlformats.org/officeDocument/2006/relationships/hyperlink" Target="https://es.wikipedia.org/wiki/Estado_de_Tabasco" TargetMode="External"/><Relationship Id="rId9" Type="http://schemas.openxmlformats.org/officeDocument/2006/relationships/hyperlink" Target="https://es.wikipedia.org/wiki/1989" TargetMode="External"/><Relationship Id="rId15" Type="http://schemas.openxmlformats.org/officeDocument/2006/relationships/hyperlink" Target="https://es.wikipedia.org/w/index.php?title=Premio_Nacional_de_Comunicaci%C3%B3n_%22Jos%C3%A9_Pag%C3%A9s_Llergo%22&amp;action=edit&amp;redlink=1" TargetMode="External"/><Relationship Id="rId14" Type="http://schemas.openxmlformats.org/officeDocument/2006/relationships/hyperlink" Target="https://es.wikipedia.org/w/index.php?title=Premio_Nacional_de_Periodismo_%22Jos%C3%A9_Pag%C3%A9s_Llergo%22&amp;action=edit&amp;redlink=1" TargetMode="External"/><Relationship Id="rId16" Type="http://schemas.openxmlformats.org/officeDocument/2006/relationships/image" Target="../media/image18.png"/><Relationship Id="rId5" Type="http://schemas.openxmlformats.org/officeDocument/2006/relationships/hyperlink" Target="https://es.wikipedia.org/wiki/M%C3%A9xico" TargetMode="External"/><Relationship Id="rId6" Type="http://schemas.openxmlformats.org/officeDocument/2006/relationships/hyperlink" Target="https://es.wikipedia.org/wiki/20_de_septiembre" TargetMode="External"/><Relationship Id="rId7" Type="http://schemas.openxmlformats.org/officeDocument/2006/relationships/hyperlink" Target="https://es.wikipedia.org/wiki/1910" TargetMode="External"/><Relationship Id="rId8" Type="http://schemas.openxmlformats.org/officeDocument/2006/relationships/hyperlink" Target="https://es.wikipedia.org/wiki/Ciudad_de_M%C3%A9xico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460950" y="0"/>
            <a:ext cx="8222100" cy="192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6400"/>
              <a:t>Jose Pages Llergo </a:t>
            </a:r>
            <a:endParaRPr sz="6400"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9777" y="1488475"/>
            <a:ext cx="2391975" cy="34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196074" y="0"/>
            <a:ext cx="6819300" cy="42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Villahermosa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/>
              </a:rPr>
              <a:t>Tabasco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/>
              </a:rPr>
              <a:t>México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; 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/>
              </a:rPr>
              <a:t>20 de septiembre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 de 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7"/>
              </a:rPr>
              <a:t>1910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 - f. 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8"/>
              </a:rPr>
              <a:t>Ciudad de México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; 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9"/>
              </a:rPr>
              <a:t>1989</a:t>
            </a:r>
            <a:r>
              <a:rPr lang="es" sz="2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2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fue un 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0"/>
              </a:rPr>
              <a:t>periodista</a:t>
            </a:r>
            <a:r>
              <a:rPr lang="es" sz="2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1"/>
              </a:rPr>
              <a:t>mexicano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de los más destacados y prestigiosos del 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2"/>
              </a:rPr>
              <a:t>siglo XX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3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fundador y director del semanario </a:t>
            </a:r>
            <a:r>
              <a:rPr i="1" lang="es" sz="23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3"/>
              </a:rPr>
              <a:t>Siempre!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23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En México, se otorga el 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4"/>
              </a:rPr>
              <a:t>Premio Nacional de Periodismo "José Pagés Llergo"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 (hoy llamado 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5"/>
              </a:rPr>
              <a:t>Premio Nacional de Comunicación "José Pagés Llergo"</a:t>
            </a:r>
            <a:r>
              <a:rPr lang="es" sz="23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23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599801" y="129700"/>
            <a:ext cx="25274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471900" y="370650"/>
            <a:ext cx="4310100" cy="42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Fue amigo y primo de Regino Hernández Llergo, con quien participó en la fundación de la revista "Hoy" y con quien realizara sus primeros ensayos en el periodismo.</a:t>
            </a:r>
            <a:endParaRPr sz="2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0133" y="80550"/>
            <a:ext cx="346995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240712" y="1675077"/>
            <a:ext cx="5184600" cy="30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Inició como ayudante de oficina en el diario El Demócrata en 1923 y en El Heraldo de México como compaginador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5312" y="2277250"/>
            <a:ext cx="3413889" cy="2470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551150"/>
            <a:ext cx="4572000" cy="104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191145" y="1922101"/>
            <a:ext cx="5658000" cy="32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1928 viajó a Los Ángeles, California, Estados Unidos, y se desempeñó en el diario La Opinión, como corrector de pruebas, reportero, redactor, jefe de información y jefe de redacción. Asimismo, en 1930 colaboró como reportero en el The Daily News.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1545" y="152400"/>
            <a:ext cx="2990055" cy="179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1545" y="2098833"/>
            <a:ext cx="2892267" cy="2892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237317" y="1653237"/>
            <a:ext cx="5223600" cy="31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Fue corresponsal de guerra en junio de 1939, presenció la declaratoria de guerra de Adolf Hitler de la Segunda Guerra Mundial y lo entrevistó en exclusiva el 25 de septiembre de ese año, tras la caída de Varsovia</a:t>
            </a:r>
            <a:r>
              <a:rPr lang="e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0917" y="1751075"/>
            <a:ext cx="3378283" cy="3392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240394" y="1585918"/>
            <a:ext cx="6513300" cy="32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1941 realizó trabajos periodísticos en China y Japón en donde fue recibido por el emperador Hirohito. En su haber, se registran entrevistas Joseph Goebbels, Benito Mussolini, Francisco Franco, el comandante japonés Hideki Tojo, el Papa Pío XII y el presidente checoslovaco Emil Hácha</a:t>
            </a:r>
            <a:r>
              <a:rPr lang="e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1816" y="297700"/>
            <a:ext cx="1471425" cy="22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3740" y="2869450"/>
            <a:ext cx="1629510" cy="227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0" y="1685700"/>
            <a:ext cx="5512800" cy="25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su regreso a México, en 1942, Pagés Llergo dirigió por algunos meses el diario "El Occidental", en la ciudad de Guadalajara</a:t>
            </a:r>
            <a:r>
              <a:rPr lang="e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2800" y="1685700"/>
            <a:ext cx="3326400" cy="332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/>
        </p:nvSpPr>
        <p:spPr>
          <a:xfrm>
            <a:off x="990600" y="1133925"/>
            <a:ext cx="7162800" cy="19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 casó con Beatriz Rebollar con la cual tuvo 3 hijos: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-Beatriz Pagés Rebollar 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Roboto"/>
                <a:ea typeface="Roboto"/>
                <a:cs typeface="Roboto"/>
                <a:sym typeface="Roboto"/>
              </a:rPr>
              <a:t>-José Pagés Rebollar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Roboto"/>
                <a:ea typeface="Roboto"/>
                <a:cs typeface="Roboto"/>
                <a:sym typeface="Roboto"/>
              </a:rPr>
              <a:t>-Fernando Pagés Rebollar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Roboto"/>
                <a:ea typeface="Roboto"/>
                <a:cs typeface="Roboto"/>
                <a:sym typeface="Roboto"/>
              </a:rPr>
              <a:t>En 1976, apoyó la publicación de el suplemento ‘’La Cultura en México’’, que llevó a la creación del diario ‘’Novedades’’ para finalmente culminar en el semanario ‘’</a:t>
            </a:r>
            <a:r>
              <a:rPr lang="es">
                <a:latin typeface="Roboto"/>
                <a:ea typeface="Roboto"/>
                <a:cs typeface="Roboto"/>
                <a:sym typeface="Roboto"/>
              </a:rPr>
              <a:t>Proceso’’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2834925" y="581025"/>
            <a:ext cx="20670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Vida Personal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" y="3047925"/>
            <a:ext cx="2675767" cy="1790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7050" y="3047925"/>
            <a:ext cx="1475825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Distinciones otorgadas.</a:t>
            </a:r>
            <a:endParaRPr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0" y="1690475"/>
            <a:ext cx="6953100" cy="31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-El ‘</a:t>
            </a:r>
            <a:r>
              <a:rPr i="1" lang="es" sz="1400"/>
              <a:t>’Premio Nacional de Periodismo’</a:t>
            </a:r>
            <a:r>
              <a:rPr lang="es" sz="1400"/>
              <a:t>’ lleva su nombre en </a:t>
            </a:r>
            <a:r>
              <a:rPr lang="es" sz="1400"/>
              <a:t>memoria</a:t>
            </a:r>
            <a:r>
              <a:rPr lang="es" sz="1400"/>
              <a:t> del </a:t>
            </a:r>
            <a:r>
              <a:rPr lang="es" sz="1400"/>
              <a:t>gran</a:t>
            </a:r>
            <a:r>
              <a:rPr lang="es" sz="1400"/>
              <a:t> trabajo </a:t>
            </a:r>
            <a:r>
              <a:rPr lang="es" sz="1400"/>
              <a:t>periodístico que realizó.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/>
              <a:t>-Estatua en el Parque de los periodistas. 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1400"/>
              <a:t>-En 1986 recibe el premio ‘</a:t>
            </a:r>
            <a:r>
              <a:rPr i="1" lang="es" sz="1400"/>
              <a:t>’Francisco Martínez de la Vega’’ </a:t>
            </a:r>
            <a:r>
              <a:rPr lang="es" sz="1400"/>
              <a:t>otorgado por la U.P.D. y la medalla </a:t>
            </a:r>
            <a:r>
              <a:rPr i="1" lang="es" sz="1400"/>
              <a:t>‘’José María Pino Suárez’’ </a:t>
            </a:r>
            <a:r>
              <a:rPr lang="es" sz="1400"/>
              <a:t> otorgada por el gobierno de Tabasco.</a:t>
            </a:r>
            <a:r>
              <a:rPr i="1" lang="es" sz="1400"/>
              <a:t>  </a:t>
            </a:r>
            <a:endParaRPr sz="1400"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2850" y="1852613"/>
            <a:ext cx="9906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4">
            <a:alphaModFix/>
          </a:blip>
          <a:srcRect b="0" l="0" r="0" t="23076"/>
          <a:stretch/>
        </p:blipFill>
        <p:spPr>
          <a:xfrm>
            <a:off x="2990850" y="3600449"/>
            <a:ext cx="3453226" cy="147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/>
              <a:t>Revista Hoy</a:t>
            </a:r>
            <a:endParaRPr sz="4000"/>
          </a:p>
        </p:txBody>
      </p:sp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471900" y="1631127"/>
            <a:ext cx="4226700" cy="32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Pagés fue </a:t>
            </a:r>
            <a:r>
              <a:rPr lang="es"/>
              <a:t>fundador en 1937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Fue cronista de guerra  y reportero durante varios años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En 1948 </a:t>
            </a:r>
            <a:r>
              <a:rPr lang="es"/>
              <a:t>José Pagés Llergo ascendió al cargo de director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25 de abril de 1953. En la edición número 844, el director Pagés creyó conveniente publicar, una singular fotografía.</a:t>
            </a: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825" y="257113"/>
            <a:ext cx="3086183" cy="462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471900" y="738725"/>
            <a:ext cx="4793100" cy="53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</a:t>
            </a:r>
            <a:r>
              <a:rPr lang="es"/>
              <a:t>fotografía </a:t>
            </a:r>
            <a:endParaRPr/>
          </a:p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 fotografía, publicada a plana entera en la página 5, sin ninguna cabeza o 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mostraba en primer plano a una 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joven bailarina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cuya única vestimenta era un delicado velo que dejaba transparentar su torneado y escultural cuerpo.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5010" y="79599"/>
            <a:ext cx="3428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La renuncia de Pagés Llergo a la dirección de Hoy causó un fuerte impacto en el medio periodístico mexicano e incluso internacional. Diarios y revistas dieron cuenta del suceso y en su mayoría coincidió en que la salida de Pagés Llergo de Hoy tuvo que ver con “aquella fotografía de la bailarina”. </a:t>
            </a:r>
            <a:br>
              <a:rPr lang="es"/>
            </a:br>
            <a:endParaRPr/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1709" y="258054"/>
            <a:ext cx="3084950" cy="462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idx="1" type="body"/>
          </p:nvPr>
        </p:nvSpPr>
        <p:spPr>
          <a:xfrm>
            <a:off x="471900" y="1951833"/>
            <a:ext cx="42645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</a:t>
            </a:r>
            <a:r>
              <a:rPr lang="es"/>
              <a:t>pareció a la luz pública el 27 de junio de 1953.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semanario publicó, de nueva cuenta, en su primer número, aquella fotografía.</a:t>
            </a:r>
            <a:endParaRPr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4851" y="0"/>
            <a:ext cx="34289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471890" y="499552"/>
            <a:ext cx="6786300" cy="7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/>
              <a:t>Revista Siempre! 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