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PT Sans Narrow"/>
      <p:regular r:id="rId25"/>
      <p:bold r:id="rId26"/>
    </p:embeddedFont>
    <p:embeddedFont>
      <p:font typeface="Open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TSansNarrow-bold.fntdata"/><Relationship Id="rId25" Type="http://schemas.openxmlformats.org/officeDocument/2006/relationships/font" Target="fonts/PTSansNarrow-regular.fntdata"/><Relationship Id="rId28" Type="http://schemas.openxmlformats.org/officeDocument/2006/relationships/font" Target="fonts/OpenSans-bold.fntdata"/><Relationship Id="rId27" Type="http://schemas.openxmlformats.org/officeDocument/2006/relationships/font" Target="fonts/Open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Open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5577425cb4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5577425cb4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5577425cb4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5577425cb4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5577425cb4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5577425cb4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5577425cb4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5577425cb4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5577425cb4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5577425cb4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5577425cb4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5577425cb4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5577425cb4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5577425cb4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557988b6d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557988b6d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3be3c18b7e35e60b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be3c18b7e35e60b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3be3c18b7e35e60b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be3c18b7e35e60b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33be34a67366dcce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3be34a67366dcce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g33be34a67366dcce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3be34a67366dcce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g4f82c137ff6345b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4f82c137ff6345b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473cb6473f13b1df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473cb6473f13b1df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g470b048249d1a90f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470b048249d1a90f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2ea70b6457533b58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ea70b6457533b58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2ea70b6457533b58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ea70b6457533b58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g2ea70b6457533b58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ea70b6457533b58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google.com/search?rlz=1C1AOHY_esMX708MX708&amp;q=Mazatl%C3%A1n&amp;stick=H4sIAAAAAAAAAOPgE-LUz9U3ME6vSDdWAjON8kwss7TEspOt9AtS8wtyUoFUUXF-nlVSflHeIlZO38SqxJKcwwvzANKgeXE8AAAA&amp;sa=X&amp;sqi=2&amp;ved=2ahUKEwjJ8afYvbLhAhVFGaYKHRwVAE8QmxMoATAlegQICxAP" TargetMode="Externa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jpg"/><Relationship Id="rId4" Type="http://schemas.openxmlformats.org/officeDocument/2006/relationships/image" Target="../media/image2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7.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0.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1.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4.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8.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jp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2.jpg"/><Relationship Id="rId4" Type="http://schemas.openxmlformats.org/officeDocument/2006/relationships/image" Target="../media/image9.jpg"/><Relationship Id="rId5" Type="http://schemas.openxmlformats.org/officeDocument/2006/relationships/image" Target="../media/image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5.jpg"/><Relationship Id="rId4" Type="http://schemas.openxmlformats.org/officeDocument/2006/relationships/image" Target="../media/image19.jpg"/><Relationship Id="rId5"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7.jpg"/><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jpg"/><Relationship Id="rId4" Type="http://schemas.openxmlformats.org/officeDocument/2006/relationships/image" Target="../media/image23.jpg"/><Relationship Id="rId5"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3"/>
          <p:cNvSpPr txBox="1"/>
          <p:nvPr>
            <p:ph type="ctrTitle"/>
          </p:nvPr>
        </p:nvSpPr>
        <p:spPr>
          <a:xfrm>
            <a:off x="727950" y="583525"/>
            <a:ext cx="7688100" cy="903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Pedro Infante Cruz</a:t>
            </a:r>
            <a:endParaRPr/>
          </a:p>
        </p:txBody>
      </p:sp>
      <p:pic>
        <p:nvPicPr>
          <p:cNvPr id="67" name="Google Shape;67;p13"/>
          <p:cNvPicPr preferRelativeResize="0"/>
          <p:nvPr/>
        </p:nvPicPr>
        <p:blipFill>
          <a:blip r:embed="rId3">
            <a:alphaModFix/>
          </a:blip>
          <a:stretch>
            <a:fillRect/>
          </a:stretch>
        </p:blipFill>
        <p:spPr>
          <a:xfrm>
            <a:off x="2743200" y="1487425"/>
            <a:ext cx="3657600" cy="2895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4"/>
          <p:cNvSpPr txBox="1"/>
          <p:nvPr>
            <p:ph idx="1" type="body"/>
          </p:nvPr>
        </p:nvSpPr>
        <p:spPr>
          <a:xfrm>
            <a:off x="193375" y="94200"/>
            <a:ext cx="4974300" cy="4955100"/>
          </a:xfrm>
          <a:prstGeom prst="rect">
            <a:avLst/>
          </a:prstGeom>
          <a:solidFill>
            <a:srgbClr val="FFFFFF"/>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s" sz="2200">
                <a:solidFill>
                  <a:srgbClr val="000000"/>
                </a:solidFill>
                <a:highlight>
                  <a:srgbClr val="FFFFFF"/>
                </a:highlight>
              </a:rPr>
              <a:t>Nació</a:t>
            </a:r>
            <a:r>
              <a:rPr lang="es" sz="2200">
                <a:solidFill>
                  <a:srgbClr val="000000"/>
                </a:solidFill>
                <a:highlight>
                  <a:srgbClr val="FFFFFF"/>
                </a:highlight>
              </a:rPr>
              <a:t> 18 de noviembre de 1917, </a:t>
            </a:r>
            <a:r>
              <a:rPr lang="es" sz="2200">
                <a:solidFill>
                  <a:srgbClr val="000000"/>
                </a:solidFill>
                <a:highlight>
                  <a:srgbClr val="FFFFFF"/>
                </a:highlight>
                <a:uFill>
                  <a:noFill/>
                </a:uFill>
                <a:hlinkClick r:id="rId3"/>
              </a:rPr>
              <a:t>Mazatlán</a:t>
            </a:r>
            <a:endParaRPr sz="2200">
              <a:solidFill>
                <a:srgbClr val="000000"/>
              </a:solidFill>
            </a:endParaRPr>
          </a:p>
          <a:p>
            <a:pPr indent="0" lvl="0" marL="0" rtl="0" algn="just">
              <a:lnSpc>
                <a:spcPct val="150000"/>
              </a:lnSpc>
              <a:spcBef>
                <a:spcPts val="1600"/>
              </a:spcBef>
              <a:spcAft>
                <a:spcPts val="0"/>
              </a:spcAft>
              <a:buClr>
                <a:schemeClr val="dk1"/>
              </a:buClr>
              <a:buSzPts val="1100"/>
              <a:buFont typeface="Arial"/>
              <a:buNone/>
            </a:pPr>
            <a:r>
              <a:rPr lang="es" sz="2200">
                <a:solidFill>
                  <a:srgbClr val="000000"/>
                </a:solidFill>
              </a:rPr>
              <a:t>fue un cantante y actor mexicano, el máximo ícono de la Época de Oro del Cine Mexicano, así como uno de los grandes representantes de la música ranchera. A partir de 1939 apareció en más de 60 películas, y desde 1943 grabó aproximadamente 310 canciones.</a:t>
            </a:r>
            <a:endParaRPr sz="2200">
              <a:solidFill>
                <a:srgbClr val="000000"/>
              </a:solidFill>
            </a:endParaRPr>
          </a:p>
        </p:txBody>
      </p:sp>
      <p:pic>
        <p:nvPicPr>
          <p:cNvPr id="73" name="Google Shape;73;p14"/>
          <p:cNvPicPr preferRelativeResize="0"/>
          <p:nvPr/>
        </p:nvPicPr>
        <p:blipFill>
          <a:blip r:embed="rId4">
            <a:alphaModFix/>
          </a:blip>
          <a:stretch>
            <a:fillRect/>
          </a:stretch>
        </p:blipFill>
        <p:spPr>
          <a:xfrm>
            <a:off x="5262100" y="1543325"/>
            <a:ext cx="3671526" cy="228992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5"/>
          <p:cNvSpPr txBox="1"/>
          <p:nvPr>
            <p:ph idx="1" type="body"/>
          </p:nvPr>
        </p:nvSpPr>
        <p:spPr>
          <a:xfrm>
            <a:off x="311700" y="67625"/>
            <a:ext cx="4942800" cy="43419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0"/>
              </a:spcAft>
              <a:buClr>
                <a:schemeClr val="dk1"/>
              </a:buClr>
              <a:buSzPts val="1100"/>
              <a:buFont typeface="Arial"/>
              <a:buNone/>
            </a:pPr>
            <a:r>
              <a:rPr lang="es" sz="2000">
                <a:solidFill>
                  <a:srgbClr val="000000"/>
                </a:solidFill>
              </a:rPr>
              <a:t>Por su actuación en la película Tizoc (1956), fue acreedor al Oso de Plata del Festival Internacional de Cine de Berlín al mejor actor principal, y al premio Globo de Oro a la mejor película extranjera, otorgado por la prensa extranjera acreditada en Hollywood. Murió a los 39 años cuando el avión que piloteaba se cayó en pleno centro de la ciudad de Mérida durante su despegue.</a:t>
            </a:r>
            <a:endParaRPr sz="2000">
              <a:solidFill>
                <a:srgbClr val="000000"/>
              </a:solidFill>
            </a:endParaRPr>
          </a:p>
          <a:p>
            <a:pPr indent="0" lvl="0" marL="0" rtl="0" algn="l">
              <a:spcBef>
                <a:spcPts val="0"/>
              </a:spcBef>
              <a:spcAft>
                <a:spcPts val="1600"/>
              </a:spcAft>
              <a:buNone/>
            </a:pPr>
            <a:r>
              <a:t/>
            </a:r>
            <a:endParaRPr>
              <a:solidFill>
                <a:srgbClr val="000000"/>
              </a:solidFill>
            </a:endParaRPr>
          </a:p>
        </p:txBody>
      </p:sp>
      <p:pic>
        <p:nvPicPr>
          <p:cNvPr id="79" name="Google Shape;79;p15"/>
          <p:cNvPicPr preferRelativeResize="0"/>
          <p:nvPr/>
        </p:nvPicPr>
        <p:blipFill>
          <a:blip r:embed="rId3">
            <a:alphaModFix/>
          </a:blip>
          <a:stretch>
            <a:fillRect/>
          </a:stretch>
        </p:blipFill>
        <p:spPr>
          <a:xfrm>
            <a:off x="6424950" y="152400"/>
            <a:ext cx="2566650" cy="2566650"/>
          </a:xfrm>
          <a:prstGeom prst="rect">
            <a:avLst/>
          </a:prstGeom>
          <a:noFill/>
          <a:ln>
            <a:noFill/>
          </a:ln>
        </p:spPr>
      </p:pic>
      <p:pic>
        <p:nvPicPr>
          <p:cNvPr id="80" name="Google Shape;80;p15"/>
          <p:cNvPicPr preferRelativeResize="0"/>
          <p:nvPr/>
        </p:nvPicPr>
        <p:blipFill>
          <a:blip r:embed="rId4">
            <a:alphaModFix/>
          </a:blip>
          <a:stretch>
            <a:fillRect/>
          </a:stretch>
        </p:blipFill>
        <p:spPr>
          <a:xfrm>
            <a:off x="5406900" y="2871450"/>
            <a:ext cx="3544933" cy="21196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Google Shape;85;p16"/>
          <p:cNvSpPr txBox="1"/>
          <p:nvPr>
            <p:ph idx="1" type="body"/>
          </p:nvPr>
        </p:nvSpPr>
        <p:spPr>
          <a:xfrm>
            <a:off x="195775" y="123775"/>
            <a:ext cx="5290500" cy="47685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0"/>
              </a:spcAft>
              <a:buClr>
                <a:schemeClr val="dk1"/>
              </a:buClr>
              <a:buSzPts val="1100"/>
              <a:buFont typeface="Arial"/>
              <a:buNone/>
            </a:pPr>
            <a:r>
              <a:rPr lang="es" sz="2200">
                <a:solidFill>
                  <a:srgbClr val="000000"/>
                </a:solidFill>
              </a:rPr>
              <a:t>Pedro tuvo que comenzar a trabajar desde temprana edad. Su primer empleo fue en la "Casa Melchor", un comercio que vendía implementos agrícolas. Pedro era el mandadero de la casa, y a pesar de que sólo era un niño, a los pocos meses, los dueños lo nombraron "Jefe de mandaderes". </a:t>
            </a:r>
            <a:endParaRPr sz="2200">
              <a:solidFill>
                <a:srgbClr val="000000"/>
              </a:solidFill>
            </a:endParaRPr>
          </a:p>
        </p:txBody>
      </p:sp>
      <p:pic>
        <p:nvPicPr>
          <p:cNvPr id="86" name="Google Shape;86;p16"/>
          <p:cNvPicPr preferRelativeResize="0"/>
          <p:nvPr/>
        </p:nvPicPr>
        <p:blipFill>
          <a:blip r:embed="rId3">
            <a:alphaModFix/>
          </a:blip>
          <a:stretch>
            <a:fillRect/>
          </a:stretch>
        </p:blipFill>
        <p:spPr>
          <a:xfrm>
            <a:off x="5696625" y="616025"/>
            <a:ext cx="3238500" cy="34649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sp>
        <p:nvSpPr>
          <p:cNvPr id="91" name="Google Shape;91;p17"/>
          <p:cNvSpPr txBox="1"/>
          <p:nvPr>
            <p:ph idx="1" type="body"/>
          </p:nvPr>
        </p:nvSpPr>
        <p:spPr>
          <a:xfrm>
            <a:off x="311700" y="255975"/>
            <a:ext cx="4260300" cy="46944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0"/>
              </a:spcAft>
              <a:buClr>
                <a:schemeClr val="dk1"/>
              </a:buClr>
              <a:buSzPts val="1100"/>
              <a:buFont typeface="Arial"/>
              <a:buNone/>
            </a:pPr>
            <a:r>
              <a:rPr lang="es" sz="2200">
                <a:solidFill>
                  <a:srgbClr val="000000"/>
                </a:solidFill>
              </a:rPr>
              <a:t>Pedro aprendió la talla de madera en el taller del Sr. Jerónimo Bustillos, donde estuvo durante 5 años. Durante su tiempo libre hizo su primera guitarra, comenzando así su afición a la carpintería, misma que lo acompañó toda su vida.</a:t>
            </a:r>
            <a:endParaRPr sz="2200">
              <a:solidFill>
                <a:srgbClr val="000000"/>
              </a:solidFill>
            </a:endParaRPr>
          </a:p>
          <a:p>
            <a:pPr indent="0" lvl="0" marL="0" rtl="0" algn="l">
              <a:spcBef>
                <a:spcPts val="0"/>
              </a:spcBef>
              <a:spcAft>
                <a:spcPts val="1600"/>
              </a:spcAft>
              <a:buNone/>
            </a:pPr>
            <a:r>
              <a:t/>
            </a:r>
            <a:endParaRPr>
              <a:solidFill>
                <a:srgbClr val="000000"/>
              </a:solidFill>
            </a:endParaRPr>
          </a:p>
        </p:txBody>
      </p:sp>
      <p:pic>
        <p:nvPicPr>
          <p:cNvPr id="92" name="Google Shape;92;p17"/>
          <p:cNvPicPr preferRelativeResize="0"/>
          <p:nvPr/>
        </p:nvPicPr>
        <p:blipFill>
          <a:blip r:embed="rId3">
            <a:alphaModFix/>
          </a:blip>
          <a:stretch>
            <a:fillRect/>
          </a:stretch>
        </p:blipFill>
        <p:spPr>
          <a:xfrm>
            <a:off x="4724400" y="152400"/>
            <a:ext cx="4267200" cy="4267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Google Shape;97;p18"/>
          <p:cNvSpPr txBox="1"/>
          <p:nvPr>
            <p:ph idx="1" type="body"/>
          </p:nvPr>
        </p:nvSpPr>
        <p:spPr>
          <a:xfrm>
            <a:off x="311700" y="198025"/>
            <a:ext cx="4260300" cy="47814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0"/>
              </a:spcAft>
              <a:buClr>
                <a:schemeClr val="dk1"/>
              </a:buClr>
              <a:buSzPts val="1100"/>
              <a:buFont typeface="Arial"/>
              <a:buNone/>
            </a:pPr>
            <a:r>
              <a:rPr lang="es" sz="2400">
                <a:solidFill>
                  <a:srgbClr val="000000"/>
                </a:solidFill>
              </a:rPr>
              <a:t>Desde temprana edad mostró talento y afición por la música, aprendiendo diversos instrumentos. Apoyado por su padre el joven Pedro Infante estudió guitarra con el maestro Carlos R. Hubbard.</a:t>
            </a:r>
            <a:endParaRPr sz="2400">
              <a:solidFill>
                <a:srgbClr val="000000"/>
              </a:solidFill>
            </a:endParaRPr>
          </a:p>
        </p:txBody>
      </p:sp>
      <p:pic>
        <p:nvPicPr>
          <p:cNvPr id="98" name="Google Shape;98;p18"/>
          <p:cNvPicPr preferRelativeResize="0"/>
          <p:nvPr/>
        </p:nvPicPr>
        <p:blipFill>
          <a:blip r:embed="rId3">
            <a:alphaModFix/>
          </a:blip>
          <a:stretch>
            <a:fillRect/>
          </a:stretch>
        </p:blipFill>
        <p:spPr>
          <a:xfrm flipH="1">
            <a:off x="5164326" y="975448"/>
            <a:ext cx="3979675" cy="363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Google Shape;103;p19"/>
          <p:cNvSpPr txBox="1"/>
          <p:nvPr>
            <p:ph idx="1" type="body"/>
          </p:nvPr>
        </p:nvSpPr>
        <p:spPr>
          <a:xfrm>
            <a:off x="311700" y="198025"/>
            <a:ext cx="4870500" cy="47814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0"/>
              </a:spcAft>
              <a:buClr>
                <a:schemeClr val="dk1"/>
              </a:buClr>
              <a:buSzPts val="1100"/>
              <a:buFont typeface="Arial"/>
              <a:buNone/>
            </a:pPr>
            <a:r>
              <a:rPr lang="es" sz="2200">
                <a:solidFill>
                  <a:srgbClr val="000000"/>
                </a:solidFill>
              </a:rPr>
              <a:t>Con el tiempo, llegó a formar una pequeña orquesta a la que </a:t>
            </a:r>
            <a:r>
              <a:rPr lang="es" sz="2200">
                <a:solidFill>
                  <a:srgbClr val="000000"/>
                </a:solidFill>
              </a:rPr>
              <a:t>bautizó</a:t>
            </a:r>
            <a:r>
              <a:rPr lang="es" sz="2200">
                <a:solidFill>
                  <a:srgbClr val="000000"/>
                </a:solidFill>
              </a:rPr>
              <a:t> como "La Rabia". Tocaban en los cabarets de Guamúchil, a diez centavos la pieza. La Rabia llegó a ser conocida en todo Sinaloa, gracias a que también tocaban en rancherías y pueblos cercanos. Pedro contaba entonces con solo 16 años de edad.</a:t>
            </a:r>
            <a:endParaRPr sz="2200">
              <a:solidFill>
                <a:srgbClr val="000000"/>
              </a:solidFill>
            </a:endParaRPr>
          </a:p>
          <a:p>
            <a:pPr indent="0" lvl="0" marL="0" rtl="0" algn="l">
              <a:spcBef>
                <a:spcPts val="0"/>
              </a:spcBef>
              <a:spcAft>
                <a:spcPts val="1600"/>
              </a:spcAft>
              <a:buNone/>
            </a:pPr>
            <a:r>
              <a:t/>
            </a:r>
            <a:endParaRPr>
              <a:solidFill>
                <a:srgbClr val="000000"/>
              </a:solidFill>
            </a:endParaRPr>
          </a:p>
        </p:txBody>
      </p:sp>
      <p:pic>
        <p:nvPicPr>
          <p:cNvPr id="104" name="Google Shape;104;p19"/>
          <p:cNvPicPr preferRelativeResize="0"/>
          <p:nvPr/>
        </p:nvPicPr>
        <p:blipFill>
          <a:blip r:embed="rId3">
            <a:alphaModFix/>
          </a:blip>
          <a:stretch>
            <a:fillRect/>
          </a:stretch>
        </p:blipFill>
        <p:spPr>
          <a:xfrm>
            <a:off x="5392550" y="876850"/>
            <a:ext cx="3629025" cy="24193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20"/>
          <p:cNvSpPr txBox="1"/>
          <p:nvPr>
            <p:ph idx="1" type="body"/>
          </p:nvPr>
        </p:nvSpPr>
        <p:spPr>
          <a:xfrm>
            <a:off x="311700" y="241475"/>
            <a:ext cx="4260300" cy="46800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0"/>
              </a:spcAft>
              <a:buClr>
                <a:schemeClr val="dk1"/>
              </a:buClr>
              <a:buSzPts val="1100"/>
              <a:buFont typeface="Arial"/>
              <a:buNone/>
            </a:pPr>
            <a:r>
              <a:rPr lang="es" sz="2200">
                <a:solidFill>
                  <a:srgbClr val="000000"/>
                </a:solidFill>
              </a:rPr>
              <a:t>En Culiacán fue vocalista de varias orquestas y se presentó en la radiodifusora local XEBL. Su esposa María Luisa León, consideró que podía tener futuro y lo impulsó para que siguiera su carrera de cantante en la Ciudad de México.</a:t>
            </a:r>
            <a:endParaRPr sz="2200">
              <a:solidFill>
                <a:srgbClr val="000000"/>
              </a:solidFill>
            </a:endParaRPr>
          </a:p>
        </p:txBody>
      </p:sp>
      <p:pic>
        <p:nvPicPr>
          <p:cNvPr id="110" name="Google Shape;110;p20"/>
          <p:cNvPicPr preferRelativeResize="0"/>
          <p:nvPr/>
        </p:nvPicPr>
        <p:blipFill>
          <a:blip r:embed="rId3">
            <a:alphaModFix/>
          </a:blip>
          <a:stretch>
            <a:fillRect/>
          </a:stretch>
        </p:blipFill>
        <p:spPr>
          <a:xfrm>
            <a:off x="4572000" y="1184913"/>
            <a:ext cx="4267200" cy="277368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1"/>
          <p:cNvSpPr txBox="1"/>
          <p:nvPr>
            <p:ph idx="1" type="body"/>
          </p:nvPr>
        </p:nvSpPr>
        <p:spPr>
          <a:xfrm>
            <a:off x="311700" y="183525"/>
            <a:ext cx="4260300" cy="47088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0"/>
              </a:spcAft>
              <a:buClr>
                <a:schemeClr val="dk1"/>
              </a:buClr>
              <a:buSzPts val="1100"/>
              <a:buFont typeface="Arial"/>
              <a:buNone/>
            </a:pPr>
            <a:r>
              <a:rPr lang="es" sz="2200">
                <a:solidFill>
                  <a:srgbClr val="000000"/>
                </a:solidFill>
              </a:rPr>
              <a:t>Su primera grabación musical, El Soldado Raso fue realizada el 19 de noviembre de 1943, para el sello de Discos Peerless, aunque otras fuentes dicen que la primera canción que grabó fue el vals Mañana, que pasó sin pena ni gloria.</a:t>
            </a:r>
            <a:endParaRPr sz="2200">
              <a:solidFill>
                <a:srgbClr val="000000"/>
              </a:solidFill>
            </a:endParaRPr>
          </a:p>
          <a:p>
            <a:pPr indent="0" lvl="0" marL="0" rtl="0" algn="l">
              <a:spcBef>
                <a:spcPts val="0"/>
              </a:spcBef>
              <a:spcAft>
                <a:spcPts val="1600"/>
              </a:spcAft>
              <a:buNone/>
            </a:pPr>
            <a:r>
              <a:t/>
            </a:r>
            <a:endParaRPr>
              <a:solidFill>
                <a:srgbClr val="000000"/>
              </a:solidFill>
            </a:endParaRPr>
          </a:p>
        </p:txBody>
      </p:sp>
      <p:pic>
        <p:nvPicPr>
          <p:cNvPr id="116" name="Google Shape;116;p21"/>
          <p:cNvPicPr preferRelativeResize="0"/>
          <p:nvPr/>
        </p:nvPicPr>
        <p:blipFill>
          <a:blip r:embed="rId3">
            <a:alphaModFix/>
          </a:blip>
          <a:stretch>
            <a:fillRect/>
          </a:stretch>
        </p:blipFill>
        <p:spPr>
          <a:xfrm>
            <a:off x="4724400" y="1111975"/>
            <a:ext cx="4267200" cy="285191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Filmografía </a:t>
            </a:r>
            <a:endParaRPr/>
          </a:p>
        </p:txBody>
      </p:sp>
      <p:sp>
        <p:nvSpPr>
          <p:cNvPr id="122" name="Google Shape;122;p22"/>
          <p:cNvSpPr txBox="1"/>
          <p:nvPr>
            <p:ph idx="1" type="body"/>
          </p:nvPr>
        </p:nvSpPr>
        <p:spPr>
          <a:xfrm>
            <a:off x="2" y="1235984"/>
            <a:ext cx="4260300" cy="34164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0"/>
              </a:spcAft>
              <a:buClr>
                <a:schemeClr val="dk1"/>
              </a:buClr>
              <a:buSzPts val="1100"/>
              <a:buFont typeface="Arial"/>
              <a:buNone/>
            </a:pPr>
            <a:r>
              <a:rPr lang="es" sz="2000">
                <a:solidFill>
                  <a:srgbClr val="000000"/>
                </a:solidFill>
              </a:rPr>
              <a:t>Pedro Infante protagonizó como actor más de 60 películas entre 1939 y 1957, lo que lo convirtió en uno de los más grandes ídolos de la llamada Época de Oro del Cine Mexicano.</a:t>
            </a:r>
            <a:endParaRPr sz="2000">
              <a:solidFill>
                <a:srgbClr val="000000"/>
              </a:solidFill>
            </a:endParaRPr>
          </a:p>
        </p:txBody>
      </p:sp>
      <p:pic>
        <p:nvPicPr>
          <p:cNvPr id="123" name="Google Shape;123;p22"/>
          <p:cNvPicPr preferRelativeResize="0"/>
          <p:nvPr/>
        </p:nvPicPr>
        <p:blipFill>
          <a:blip r:embed="rId3">
            <a:alphaModFix/>
          </a:blip>
          <a:stretch>
            <a:fillRect/>
          </a:stretch>
        </p:blipFill>
        <p:spPr>
          <a:xfrm>
            <a:off x="4571999" y="1226177"/>
            <a:ext cx="4260300" cy="319525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23"/>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000"/>
              <a:t>Inició como extra en la película En un burro tres baturros, y participó en algunas cintas como actor secundario.</a:t>
            </a:r>
            <a:endParaRPr sz="2000"/>
          </a:p>
        </p:txBody>
      </p:sp>
      <p:pic>
        <p:nvPicPr>
          <p:cNvPr id="129" name="Google Shape;129;p23"/>
          <p:cNvPicPr preferRelativeResize="0"/>
          <p:nvPr/>
        </p:nvPicPr>
        <p:blipFill>
          <a:blip r:embed="rId3">
            <a:alphaModFix/>
          </a:blip>
          <a:stretch>
            <a:fillRect/>
          </a:stretch>
        </p:blipFill>
        <p:spPr>
          <a:xfrm>
            <a:off x="3515530" y="711863"/>
            <a:ext cx="4698645" cy="37197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24"/>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000"/>
              <a:t>Su primer  papel principal fue  en la película La feria de las flores, en 1943.</a:t>
            </a:r>
            <a:endParaRPr sz="2000"/>
          </a:p>
        </p:txBody>
      </p:sp>
      <p:pic>
        <p:nvPicPr>
          <p:cNvPr id="135" name="Google Shape;135;p24"/>
          <p:cNvPicPr preferRelativeResize="0"/>
          <p:nvPr/>
        </p:nvPicPr>
        <p:blipFill>
          <a:blip r:embed="rId3">
            <a:alphaModFix/>
          </a:blip>
          <a:stretch>
            <a:fillRect/>
          </a:stretch>
        </p:blipFill>
        <p:spPr>
          <a:xfrm>
            <a:off x="3918639" y="778275"/>
            <a:ext cx="4530874" cy="3586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25"/>
          <p:cNvSpPr txBox="1"/>
          <p:nvPr>
            <p:ph idx="1" type="body"/>
          </p:nvPr>
        </p:nvSpPr>
        <p:spPr>
          <a:xfrm>
            <a:off x="334899" y="341875"/>
            <a:ext cx="3983700" cy="3179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000"/>
              <a:t>En 1948 el cineasta hizo Los tres huastecos, en donde Pedro Infante protagonizó tres personajes que son hermanos: un macho belicoso de Tamaulipas, un cura  y un veracruzano capitán del Ejército Mexicano,</a:t>
            </a:r>
            <a:endParaRPr sz="2000"/>
          </a:p>
        </p:txBody>
      </p:sp>
      <p:pic>
        <p:nvPicPr>
          <p:cNvPr id="141" name="Google Shape;141;p25"/>
          <p:cNvPicPr preferRelativeResize="0"/>
          <p:nvPr/>
        </p:nvPicPr>
        <p:blipFill>
          <a:blip r:embed="rId3">
            <a:alphaModFix/>
          </a:blip>
          <a:stretch>
            <a:fillRect/>
          </a:stretch>
        </p:blipFill>
        <p:spPr>
          <a:xfrm>
            <a:off x="4318593" y="504928"/>
            <a:ext cx="4645484" cy="36776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sp>
        <p:nvSpPr>
          <p:cNvPr id="146" name="Google Shape;146;p26"/>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s" sz="2000"/>
              <a:t>Los tres García (1947) , Nosotros los pobres (1948), A.T.M. ¡A Toda Máquina! (1951), Dos tipos de cuidado (1953), Tizoc (1957)</a:t>
            </a:r>
            <a:endParaRPr sz="2000"/>
          </a:p>
        </p:txBody>
      </p:sp>
      <p:pic>
        <p:nvPicPr>
          <p:cNvPr id="147" name="Google Shape;147;p26"/>
          <p:cNvPicPr preferRelativeResize="0"/>
          <p:nvPr/>
        </p:nvPicPr>
        <p:blipFill>
          <a:blip r:embed="rId3">
            <a:alphaModFix/>
          </a:blip>
          <a:stretch>
            <a:fillRect/>
          </a:stretch>
        </p:blipFill>
        <p:spPr>
          <a:xfrm>
            <a:off x="3456255" y="778275"/>
            <a:ext cx="5265633" cy="3586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27"/>
          <p:cNvSpPr txBox="1"/>
          <p:nvPr>
            <p:ph idx="1" type="subTitle"/>
          </p:nvPr>
        </p:nvSpPr>
        <p:spPr>
          <a:xfrm>
            <a:off x="2232300" y="370325"/>
            <a:ext cx="4679400" cy="70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a:solidFill>
                  <a:srgbClr val="000000"/>
                </a:solidFill>
              </a:rPr>
              <a:t>Datos</a:t>
            </a:r>
            <a:r>
              <a:rPr b="1" lang="es"/>
              <a:t> </a:t>
            </a:r>
            <a:r>
              <a:rPr b="1" lang="es">
                <a:solidFill>
                  <a:srgbClr val="000000"/>
                </a:solidFill>
              </a:rPr>
              <a:t>curiosos</a:t>
            </a:r>
            <a:endParaRPr b="1">
              <a:solidFill>
                <a:srgbClr val="000000"/>
              </a:solidFill>
            </a:endParaRPr>
          </a:p>
        </p:txBody>
      </p:sp>
      <p:sp>
        <p:nvSpPr>
          <p:cNvPr id="153" name="Google Shape;153;p27"/>
          <p:cNvSpPr txBox="1"/>
          <p:nvPr>
            <p:ph idx="1" type="subTitle"/>
          </p:nvPr>
        </p:nvSpPr>
        <p:spPr>
          <a:xfrm>
            <a:off x="541450" y="1079525"/>
            <a:ext cx="4679400" cy="201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2600">
                <a:solidFill>
                  <a:srgbClr val="000000"/>
                </a:solidFill>
              </a:rPr>
              <a:t>En 1940 </a:t>
            </a:r>
            <a:r>
              <a:rPr lang="es" sz="2600">
                <a:solidFill>
                  <a:srgbClr val="000000"/>
                </a:solidFill>
              </a:rPr>
              <a:t>audicionó</a:t>
            </a:r>
            <a:r>
              <a:rPr lang="es" sz="2600">
                <a:solidFill>
                  <a:srgbClr val="000000"/>
                </a:solidFill>
              </a:rPr>
              <a:t> en la XEB AM, sin embargo, desafinó y detuvieron su presentación.</a:t>
            </a:r>
            <a:endParaRPr sz="2600">
              <a:solidFill>
                <a:srgbClr val="000000"/>
              </a:solidFill>
            </a:endParaRPr>
          </a:p>
        </p:txBody>
      </p:sp>
      <p:sp>
        <p:nvSpPr>
          <p:cNvPr id="154" name="Google Shape;154;p27"/>
          <p:cNvSpPr txBox="1"/>
          <p:nvPr>
            <p:ph idx="1" type="subTitle"/>
          </p:nvPr>
        </p:nvSpPr>
        <p:spPr>
          <a:xfrm>
            <a:off x="4223275" y="3095521"/>
            <a:ext cx="4679400" cy="1357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2600">
                <a:solidFill>
                  <a:srgbClr val="000000"/>
                </a:solidFill>
              </a:rPr>
              <a:t>Se presentó en la plaza de toros Carlos Arruza en 1954, en la que realizó un “portazo”.</a:t>
            </a:r>
            <a:endParaRPr sz="2600">
              <a:solidFill>
                <a:srgbClr val="000000"/>
              </a:solidFill>
            </a:endParaRPr>
          </a:p>
        </p:txBody>
      </p:sp>
      <p:pic>
        <p:nvPicPr>
          <p:cNvPr id="155" name="Google Shape;155;p27"/>
          <p:cNvPicPr preferRelativeResize="0"/>
          <p:nvPr/>
        </p:nvPicPr>
        <p:blipFill>
          <a:blip r:embed="rId3">
            <a:alphaModFix/>
          </a:blip>
          <a:stretch>
            <a:fillRect/>
          </a:stretch>
        </p:blipFill>
        <p:spPr>
          <a:xfrm>
            <a:off x="1018528" y="2766272"/>
            <a:ext cx="2717598" cy="2016000"/>
          </a:xfrm>
          <a:prstGeom prst="rect">
            <a:avLst/>
          </a:prstGeom>
          <a:noFill/>
          <a:ln>
            <a:noFill/>
          </a:ln>
        </p:spPr>
      </p:pic>
      <p:pic>
        <p:nvPicPr>
          <p:cNvPr id="156" name="Google Shape;156;p27"/>
          <p:cNvPicPr preferRelativeResize="0"/>
          <p:nvPr/>
        </p:nvPicPr>
        <p:blipFill>
          <a:blip r:embed="rId4">
            <a:alphaModFix/>
          </a:blip>
          <a:stretch>
            <a:fillRect/>
          </a:stretch>
        </p:blipFill>
        <p:spPr>
          <a:xfrm>
            <a:off x="6679619" y="692175"/>
            <a:ext cx="1390506" cy="2016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sp>
        <p:nvSpPr>
          <p:cNvPr id="161" name="Google Shape;161;p28"/>
          <p:cNvSpPr txBox="1"/>
          <p:nvPr>
            <p:ph type="title"/>
          </p:nvPr>
        </p:nvSpPr>
        <p:spPr>
          <a:xfrm>
            <a:off x="482900" y="547350"/>
            <a:ext cx="4590600" cy="148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Accidente </a:t>
            </a:r>
            <a:r>
              <a:rPr lang="es"/>
              <a:t>aéreo el cual no lo detuvo para seguir filmando películas.</a:t>
            </a:r>
            <a:endParaRPr/>
          </a:p>
        </p:txBody>
      </p:sp>
      <p:sp>
        <p:nvSpPr>
          <p:cNvPr id="162" name="Google Shape;162;p28"/>
          <p:cNvSpPr txBox="1"/>
          <p:nvPr>
            <p:ph type="title"/>
          </p:nvPr>
        </p:nvSpPr>
        <p:spPr>
          <a:xfrm>
            <a:off x="3259220" y="3747732"/>
            <a:ext cx="5425500" cy="112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Recibió su premio Ariel en su hogar, el cual está perdido.</a:t>
            </a:r>
            <a:endParaRPr/>
          </a:p>
        </p:txBody>
      </p:sp>
      <p:pic>
        <p:nvPicPr>
          <p:cNvPr id="163" name="Google Shape;163;p28"/>
          <p:cNvPicPr preferRelativeResize="0"/>
          <p:nvPr/>
        </p:nvPicPr>
        <p:blipFill>
          <a:blip r:embed="rId3">
            <a:alphaModFix/>
          </a:blip>
          <a:stretch>
            <a:fillRect/>
          </a:stretch>
        </p:blipFill>
        <p:spPr>
          <a:xfrm>
            <a:off x="722000" y="2432950"/>
            <a:ext cx="1418250" cy="2363750"/>
          </a:xfrm>
          <a:prstGeom prst="rect">
            <a:avLst/>
          </a:prstGeom>
          <a:noFill/>
          <a:ln>
            <a:noFill/>
          </a:ln>
        </p:spPr>
      </p:pic>
      <p:pic>
        <p:nvPicPr>
          <p:cNvPr id="164" name="Google Shape;164;p28"/>
          <p:cNvPicPr preferRelativeResize="0"/>
          <p:nvPr/>
        </p:nvPicPr>
        <p:blipFill>
          <a:blip r:embed="rId4">
            <a:alphaModFix/>
          </a:blip>
          <a:stretch>
            <a:fillRect/>
          </a:stretch>
        </p:blipFill>
        <p:spPr>
          <a:xfrm>
            <a:off x="4966350" y="311425"/>
            <a:ext cx="1657350" cy="2276175"/>
          </a:xfrm>
          <a:prstGeom prst="rect">
            <a:avLst/>
          </a:prstGeom>
          <a:noFill/>
          <a:ln>
            <a:noFill/>
          </a:ln>
        </p:spPr>
      </p:pic>
      <p:pic>
        <p:nvPicPr>
          <p:cNvPr id="165" name="Google Shape;165;p28"/>
          <p:cNvPicPr preferRelativeResize="0"/>
          <p:nvPr/>
        </p:nvPicPr>
        <p:blipFill>
          <a:blip r:embed="rId5">
            <a:alphaModFix/>
          </a:blip>
          <a:stretch>
            <a:fillRect/>
          </a:stretch>
        </p:blipFill>
        <p:spPr>
          <a:xfrm>
            <a:off x="7027375" y="267638"/>
            <a:ext cx="1657350" cy="236376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9"/>
          <p:cNvSpPr txBox="1"/>
          <p:nvPr>
            <p:ph type="ctrTitle"/>
          </p:nvPr>
        </p:nvSpPr>
        <p:spPr>
          <a:xfrm>
            <a:off x="311700" y="476150"/>
            <a:ext cx="4260300" cy="149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100"/>
              <a:t>Mercedes Benz y Harley Davidson </a:t>
            </a:r>
            <a:endParaRPr sz="3100"/>
          </a:p>
        </p:txBody>
      </p:sp>
      <p:sp>
        <p:nvSpPr>
          <p:cNvPr id="171" name="Google Shape;171;p29"/>
          <p:cNvSpPr txBox="1"/>
          <p:nvPr>
            <p:ph idx="1" type="subTitle"/>
          </p:nvPr>
        </p:nvSpPr>
        <p:spPr>
          <a:xfrm>
            <a:off x="4379850" y="2944375"/>
            <a:ext cx="4267200" cy="1926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Pedro Infante, </a:t>
            </a:r>
            <a:r>
              <a:rPr lang="es"/>
              <a:t>Jorge Negrete y Javier Solís. Los tres gallos Mexicanos</a:t>
            </a:r>
            <a:endParaRPr/>
          </a:p>
        </p:txBody>
      </p:sp>
      <p:pic>
        <p:nvPicPr>
          <p:cNvPr id="172" name="Google Shape;172;p29"/>
          <p:cNvPicPr preferRelativeResize="0"/>
          <p:nvPr/>
        </p:nvPicPr>
        <p:blipFill>
          <a:blip r:embed="rId3">
            <a:alphaModFix/>
          </a:blip>
          <a:stretch>
            <a:fillRect/>
          </a:stretch>
        </p:blipFill>
        <p:spPr>
          <a:xfrm>
            <a:off x="4379843" y="476150"/>
            <a:ext cx="4267201" cy="1926878"/>
          </a:xfrm>
          <a:prstGeom prst="rect">
            <a:avLst/>
          </a:prstGeom>
          <a:noFill/>
          <a:ln>
            <a:noFill/>
          </a:ln>
        </p:spPr>
      </p:pic>
      <p:pic>
        <p:nvPicPr>
          <p:cNvPr id="173" name="Google Shape;173;p29"/>
          <p:cNvPicPr preferRelativeResize="0"/>
          <p:nvPr/>
        </p:nvPicPr>
        <p:blipFill>
          <a:blip r:embed="rId4">
            <a:alphaModFix/>
          </a:blip>
          <a:stretch>
            <a:fillRect/>
          </a:stretch>
        </p:blipFill>
        <p:spPr>
          <a:xfrm>
            <a:off x="311700" y="2403025"/>
            <a:ext cx="1661106" cy="1926875"/>
          </a:xfrm>
          <a:prstGeom prst="rect">
            <a:avLst/>
          </a:prstGeom>
          <a:noFill/>
          <a:ln>
            <a:noFill/>
          </a:ln>
        </p:spPr>
      </p:pic>
      <p:pic>
        <p:nvPicPr>
          <p:cNvPr id="174" name="Google Shape;174;p29"/>
          <p:cNvPicPr preferRelativeResize="0"/>
          <p:nvPr/>
        </p:nvPicPr>
        <p:blipFill>
          <a:blip r:embed="rId5">
            <a:alphaModFix/>
          </a:blip>
          <a:stretch>
            <a:fillRect/>
          </a:stretch>
        </p:blipFill>
        <p:spPr>
          <a:xfrm>
            <a:off x="2124663" y="2508175"/>
            <a:ext cx="2169687" cy="1926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30"/>
          <p:cNvSpPr txBox="1"/>
          <p:nvPr>
            <p:ph type="ctrTitle"/>
          </p:nvPr>
        </p:nvSpPr>
        <p:spPr>
          <a:xfrm>
            <a:off x="311700" y="744575"/>
            <a:ext cx="4485600" cy="139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700"/>
              <a:t>Consolidated Aircraft X B-24-D</a:t>
            </a:r>
            <a:endParaRPr sz="3700"/>
          </a:p>
        </p:txBody>
      </p:sp>
      <p:pic>
        <p:nvPicPr>
          <p:cNvPr id="180" name="Google Shape;180;p30"/>
          <p:cNvPicPr preferRelativeResize="0"/>
          <p:nvPr/>
        </p:nvPicPr>
        <p:blipFill>
          <a:blip r:embed="rId3">
            <a:alphaModFix/>
          </a:blip>
          <a:stretch>
            <a:fillRect/>
          </a:stretch>
        </p:blipFill>
        <p:spPr>
          <a:xfrm>
            <a:off x="5629212" y="541375"/>
            <a:ext cx="2688888" cy="2030376"/>
          </a:xfrm>
          <a:prstGeom prst="rect">
            <a:avLst/>
          </a:prstGeom>
          <a:noFill/>
          <a:ln>
            <a:noFill/>
          </a:ln>
        </p:spPr>
      </p:pic>
      <p:sp>
        <p:nvSpPr>
          <p:cNvPr id="181" name="Google Shape;181;p30"/>
          <p:cNvSpPr txBox="1"/>
          <p:nvPr>
            <p:ph type="ctrTitle"/>
          </p:nvPr>
        </p:nvSpPr>
        <p:spPr>
          <a:xfrm>
            <a:off x="311700" y="744575"/>
            <a:ext cx="4485600" cy="139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700"/>
              <a:t>Consolidated Aircraft X B-24-D</a:t>
            </a:r>
            <a:endParaRPr sz="3700"/>
          </a:p>
        </p:txBody>
      </p:sp>
      <p:sp>
        <p:nvSpPr>
          <p:cNvPr id="182" name="Google Shape;182;p30"/>
          <p:cNvSpPr txBox="1"/>
          <p:nvPr>
            <p:ph type="ctrTitle"/>
          </p:nvPr>
        </p:nvSpPr>
        <p:spPr>
          <a:xfrm>
            <a:off x="3468032" y="2865360"/>
            <a:ext cx="5386800" cy="139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700"/>
              <a:t>De la vida diaria a la actuación.</a:t>
            </a:r>
            <a:endParaRPr sz="3700"/>
          </a:p>
        </p:txBody>
      </p:sp>
      <p:pic>
        <p:nvPicPr>
          <p:cNvPr id="183" name="Google Shape;183;p30"/>
          <p:cNvPicPr preferRelativeResize="0"/>
          <p:nvPr/>
        </p:nvPicPr>
        <p:blipFill>
          <a:blip r:embed="rId4">
            <a:alphaModFix/>
          </a:blip>
          <a:stretch>
            <a:fillRect/>
          </a:stretch>
        </p:blipFill>
        <p:spPr>
          <a:xfrm>
            <a:off x="496956" y="2571750"/>
            <a:ext cx="2971057" cy="198070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31"/>
          <p:cNvSpPr txBox="1"/>
          <p:nvPr>
            <p:ph type="title"/>
          </p:nvPr>
        </p:nvSpPr>
        <p:spPr>
          <a:xfrm>
            <a:off x="550250" y="525250"/>
            <a:ext cx="3628500" cy="3792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2800">
                <a:solidFill>
                  <a:srgbClr val="000000"/>
                </a:solidFill>
              </a:rPr>
              <a:t>Se </a:t>
            </a:r>
            <a:r>
              <a:rPr lang="es" sz="2800">
                <a:solidFill>
                  <a:srgbClr val="000000"/>
                </a:solidFill>
              </a:rPr>
              <a:t>hicieron 4 estatuas en su honor:    </a:t>
            </a:r>
            <a:endParaRPr sz="2800">
              <a:solidFill>
                <a:srgbClr val="000000"/>
              </a:solidFill>
            </a:endParaRPr>
          </a:p>
          <a:p>
            <a:pPr indent="-406400" lvl="0" marL="457200" rtl="0" algn="l">
              <a:spcBef>
                <a:spcPts val="0"/>
              </a:spcBef>
              <a:spcAft>
                <a:spcPts val="0"/>
              </a:spcAft>
              <a:buClr>
                <a:srgbClr val="000000"/>
              </a:buClr>
              <a:buSzPts val="2800"/>
              <a:buChar char="●"/>
            </a:pPr>
            <a:r>
              <a:rPr lang="es" sz="2800">
                <a:solidFill>
                  <a:srgbClr val="000000"/>
                </a:solidFill>
              </a:rPr>
              <a:t>Ciudad de México</a:t>
            </a:r>
            <a:endParaRPr sz="2800">
              <a:solidFill>
                <a:srgbClr val="000000"/>
              </a:solidFill>
            </a:endParaRPr>
          </a:p>
          <a:p>
            <a:pPr indent="-406400" lvl="0" marL="457200" rtl="0" algn="l">
              <a:spcBef>
                <a:spcPts val="0"/>
              </a:spcBef>
              <a:spcAft>
                <a:spcPts val="0"/>
              </a:spcAft>
              <a:buClr>
                <a:srgbClr val="000000"/>
              </a:buClr>
              <a:buSzPts val="2800"/>
              <a:buChar char="●"/>
            </a:pPr>
            <a:r>
              <a:rPr lang="es" sz="2800">
                <a:solidFill>
                  <a:srgbClr val="000000"/>
                </a:solidFill>
              </a:rPr>
              <a:t>Mérida</a:t>
            </a:r>
            <a:endParaRPr sz="2800">
              <a:solidFill>
                <a:srgbClr val="000000"/>
              </a:solidFill>
            </a:endParaRPr>
          </a:p>
          <a:p>
            <a:pPr indent="-406400" lvl="0" marL="457200" rtl="0" algn="l">
              <a:spcBef>
                <a:spcPts val="0"/>
              </a:spcBef>
              <a:spcAft>
                <a:spcPts val="0"/>
              </a:spcAft>
              <a:buClr>
                <a:srgbClr val="000000"/>
              </a:buClr>
              <a:buSzPts val="2800"/>
              <a:buChar char="●"/>
            </a:pPr>
            <a:r>
              <a:rPr lang="es" sz="2800">
                <a:solidFill>
                  <a:srgbClr val="000000"/>
                </a:solidFill>
              </a:rPr>
              <a:t>Mazatlán </a:t>
            </a:r>
            <a:endParaRPr sz="2800">
              <a:solidFill>
                <a:srgbClr val="000000"/>
              </a:solidFill>
            </a:endParaRPr>
          </a:p>
          <a:p>
            <a:pPr indent="-406400" lvl="0" marL="457200" rtl="0" algn="l">
              <a:spcBef>
                <a:spcPts val="0"/>
              </a:spcBef>
              <a:spcAft>
                <a:spcPts val="0"/>
              </a:spcAft>
              <a:buClr>
                <a:srgbClr val="000000"/>
              </a:buClr>
              <a:buSzPts val="2800"/>
              <a:buChar char="●"/>
            </a:pPr>
            <a:r>
              <a:rPr lang="es" sz="2800">
                <a:solidFill>
                  <a:srgbClr val="000000"/>
                </a:solidFill>
              </a:rPr>
              <a:t>Guamúchil</a:t>
            </a:r>
            <a:endParaRPr>
              <a:solidFill>
                <a:srgbClr val="000000"/>
              </a:solidFill>
            </a:endParaRPr>
          </a:p>
        </p:txBody>
      </p:sp>
      <p:pic>
        <p:nvPicPr>
          <p:cNvPr id="189" name="Google Shape;189;p31"/>
          <p:cNvPicPr preferRelativeResize="0"/>
          <p:nvPr/>
        </p:nvPicPr>
        <p:blipFill>
          <a:blip r:embed="rId3">
            <a:alphaModFix/>
          </a:blip>
          <a:stretch>
            <a:fillRect/>
          </a:stretch>
        </p:blipFill>
        <p:spPr>
          <a:xfrm>
            <a:off x="3894467" y="2571750"/>
            <a:ext cx="2336400" cy="2282475"/>
          </a:xfrm>
          <a:prstGeom prst="rect">
            <a:avLst/>
          </a:prstGeom>
          <a:noFill/>
          <a:ln>
            <a:noFill/>
          </a:ln>
        </p:spPr>
      </p:pic>
      <p:pic>
        <p:nvPicPr>
          <p:cNvPr id="190" name="Google Shape;190;p31"/>
          <p:cNvPicPr preferRelativeResize="0"/>
          <p:nvPr/>
        </p:nvPicPr>
        <p:blipFill>
          <a:blip r:embed="rId4">
            <a:alphaModFix/>
          </a:blip>
          <a:stretch>
            <a:fillRect/>
          </a:stretch>
        </p:blipFill>
        <p:spPr>
          <a:xfrm>
            <a:off x="6584254" y="2571749"/>
            <a:ext cx="2336400" cy="1745925"/>
          </a:xfrm>
          <a:prstGeom prst="rect">
            <a:avLst/>
          </a:prstGeom>
          <a:noFill/>
          <a:ln>
            <a:noFill/>
          </a:ln>
        </p:spPr>
      </p:pic>
      <p:pic>
        <p:nvPicPr>
          <p:cNvPr id="191" name="Google Shape;191;p31"/>
          <p:cNvPicPr preferRelativeResize="0"/>
          <p:nvPr/>
        </p:nvPicPr>
        <p:blipFill>
          <a:blip r:embed="rId5">
            <a:alphaModFix/>
          </a:blip>
          <a:stretch>
            <a:fillRect/>
          </a:stretch>
        </p:blipFill>
        <p:spPr>
          <a:xfrm>
            <a:off x="5806818" y="525249"/>
            <a:ext cx="2336409" cy="17523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